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SEIS ASPECTOS CRITICOS QUE ENFRENTA LA MUJER</a:t>
            </a:r>
            <a:endParaRPr lang="es-V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Ministerios de la Mujer</a:t>
            </a:r>
            <a:endParaRPr lang="es-V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i="1" dirty="0" smtClean="0"/>
              <a:t>TEMÁTICAS DIFÍCILES QUE ENFRENTAN LAS MUJERES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Una mujer se paró enfrente de Dios, su corazón lleno de dolor por la injusticia en el</a:t>
            </a:r>
          </a:p>
          <a:p>
            <a:pPr>
              <a:buNone/>
            </a:pPr>
            <a:r>
              <a:rPr lang="es-VE" dirty="0" smtClean="0"/>
              <a:t>mundo. Clamó, “Querido Dios,” mira todo este sufrimiento, angustia y dolor en el mundo.</a:t>
            </a:r>
          </a:p>
          <a:p>
            <a:pPr>
              <a:buNone/>
            </a:pPr>
            <a:r>
              <a:rPr lang="es-VE" dirty="0" smtClean="0"/>
              <a:t>“¿Por qué no envías ayuda?” “Yo sí envié ayuda. Te envié a ti.”</a:t>
            </a:r>
          </a:p>
          <a:p>
            <a:endParaRPr lang="es-VE" dirty="0" smtClean="0"/>
          </a:p>
          <a:p>
            <a:endParaRPr lang="es-V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Seis asuntos desafiantes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En los Ministerios de la Mujer hemos encontrado que hay seis asuntos primarios</a:t>
            </a:r>
          </a:p>
          <a:p>
            <a:pPr>
              <a:buNone/>
            </a:pPr>
            <a:r>
              <a:rPr lang="es-VE" dirty="0" smtClean="0"/>
              <a:t>   de desafío que enfrenta la mujer, obstáculos que las impiden ser todo para la cual</a:t>
            </a:r>
          </a:p>
          <a:p>
            <a:pPr>
              <a:buNone/>
            </a:pPr>
            <a:r>
              <a:rPr lang="es-VE" dirty="0" smtClean="0"/>
              <a:t>   Dios las ha creado.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 Estos asuntos afectan a las mujeres dentro y fuera de la iglesia,</a:t>
            </a:r>
          </a:p>
          <a:p>
            <a:pPr>
              <a:buNone/>
            </a:pPr>
            <a:r>
              <a:rPr lang="es-VE" dirty="0" smtClean="0"/>
              <a:t>  aunque a veces en diferente grado.</a:t>
            </a:r>
          </a:p>
          <a:p>
            <a:pPr>
              <a:buNone/>
            </a:pPr>
            <a:r>
              <a:rPr lang="es-VE" dirty="0" smtClean="0"/>
              <a:t> 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Un  Ministerio verdadero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s-VE" i="1" dirty="0" smtClean="0"/>
          </a:p>
          <a:p>
            <a:pPr>
              <a:buNone/>
            </a:pPr>
            <a:r>
              <a:rPr lang="es-VE" i="1" dirty="0" smtClean="0"/>
              <a:t>“</a:t>
            </a:r>
            <a:r>
              <a:rPr lang="es-VE" b="1" i="1" dirty="0" smtClean="0"/>
              <a:t>La mayoría de las mujeres hoy día no tienen ni tiempo ni interés en gastar</a:t>
            </a:r>
            <a:endParaRPr lang="es-VE" dirty="0" smtClean="0"/>
          </a:p>
          <a:p>
            <a:pPr>
              <a:buNone/>
            </a:pPr>
            <a:r>
              <a:rPr lang="es-VE" b="1" i="1" dirty="0" smtClean="0"/>
              <a:t>   tiempo en “solo una reunión más”. </a:t>
            </a:r>
          </a:p>
          <a:p>
            <a:pPr>
              <a:buNone/>
            </a:pPr>
            <a:endParaRPr lang="es-VE" b="1" i="1" dirty="0" smtClean="0"/>
          </a:p>
          <a:p>
            <a:pPr>
              <a:buNone/>
            </a:pPr>
            <a:r>
              <a:rPr lang="es-VE" b="1" i="1" dirty="0" smtClean="0"/>
              <a:t>Debemos alcanzar a las mujeres en el punto de sus</a:t>
            </a:r>
            <a:r>
              <a:rPr lang="es-VE" dirty="0" smtClean="0"/>
              <a:t> </a:t>
            </a:r>
            <a:r>
              <a:rPr lang="es-VE" i="1" dirty="0" smtClean="0"/>
              <a:t>necesidades.</a:t>
            </a:r>
            <a:r>
              <a:rPr lang="es-VE" b="1" i="1" dirty="0" smtClean="0"/>
              <a:t> </a:t>
            </a:r>
          </a:p>
          <a:p>
            <a:pPr>
              <a:buNone/>
            </a:pPr>
            <a:endParaRPr lang="es-VE" b="1" i="1" dirty="0" smtClean="0"/>
          </a:p>
          <a:p>
            <a:pPr>
              <a:buNone/>
            </a:pPr>
            <a:r>
              <a:rPr lang="es-VE" b="1" i="1" dirty="0" smtClean="0"/>
              <a:t>Eso es ministerio verdadero,”</a:t>
            </a:r>
            <a:endParaRPr lang="es-VE" dirty="0" smtClean="0"/>
          </a:p>
          <a:p>
            <a:pPr>
              <a:buNone/>
            </a:pPr>
            <a:r>
              <a:rPr lang="es-VE" b="1" i="1" dirty="0" smtClean="0"/>
              <a:t> </a:t>
            </a:r>
            <a:endParaRPr lang="es-VE" dirty="0" smtClean="0"/>
          </a:p>
          <a:p>
            <a:pPr>
              <a:buNone/>
            </a:pPr>
            <a:r>
              <a:rPr lang="es-VE" i="1" dirty="0" smtClean="0"/>
              <a:t> </a:t>
            </a:r>
            <a:endParaRPr lang="es-VE" dirty="0" smtClean="0"/>
          </a:p>
          <a:p>
            <a:endParaRPr lang="es-V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NECESIDADES Y DESAFIOS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Autofit/>
          </a:bodyPr>
          <a:lstStyle/>
          <a:p>
            <a:pPr>
              <a:buNone/>
            </a:pPr>
            <a:endParaRPr lang="es-VE" dirty="0" smtClean="0"/>
          </a:p>
          <a:p>
            <a:r>
              <a:rPr lang="es-VE" dirty="0" smtClean="0"/>
              <a:t>Los desafíos pueden ser oportunidades para el avance o testimonio</a:t>
            </a:r>
            <a:endParaRPr lang="es-MX" dirty="0" smtClean="0"/>
          </a:p>
          <a:p>
            <a:endParaRPr lang="es-VE" dirty="0" smtClean="0"/>
          </a:p>
          <a:p>
            <a:r>
              <a:rPr lang="es-VE" dirty="0" smtClean="0"/>
              <a:t>Estos ayudan a definir muchas de las necesidades que enfrentan las mujeres.</a:t>
            </a:r>
          </a:p>
          <a:p>
            <a:pPr>
              <a:buNone/>
            </a:pPr>
            <a:endParaRPr lang="es-VE" dirty="0" smtClean="0"/>
          </a:p>
          <a:p>
            <a:r>
              <a:rPr lang="es-VE" dirty="0" smtClean="0"/>
              <a:t>Presentamos estos seis desafíos y sugerimos algunos posibles ministerios que ustedes pueden desarrollar a base de estas necesidades.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 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     Sea creativa.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pPr>
              <a:buNone/>
            </a:pPr>
            <a:r>
              <a:rPr lang="es-VE" dirty="0" smtClean="0"/>
              <a:t> </a:t>
            </a:r>
          </a:p>
          <a:p>
            <a:pPr>
              <a:buNone/>
            </a:pPr>
            <a:r>
              <a:rPr lang="es-VE" dirty="0" smtClean="0"/>
              <a:t> 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¿qué puedes hacer?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VE" dirty="0" smtClean="0"/>
              <a:t>¿Qué puedes hacer en tu iglesia y comunidad para ayudar en estas necesidades?</a:t>
            </a:r>
          </a:p>
          <a:p>
            <a:endParaRPr lang="es-VE" dirty="0" smtClean="0"/>
          </a:p>
          <a:p>
            <a:r>
              <a:rPr lang="es-VE" dirty="0" smtClean="0"/>
              <a:t>Necesitamos ministrar a las necesidades de nuestras mujeres. </a:t>
            </a:r>
          </a:p>
          <a:p>
            <a:endParaRPr lang="es-VE" dirty="0" smtClean="0"/>
          </a:p>
          <a:p>
            <a:r>
              <a:rPr lang="es-VE" dirty="0" smtClean="0"/>
              <a:t>También necesitamos ministrar las necesidades de las mujeres que nos rodean. </a:t>
            </a:r>
          </a:p>
          <a:p>
            <a:endParaRPr lang="es-VE" dirty="0" smtClean="0"/>
          </a:p>
          <a:p>
            <a:r>
              <a:rPr lang="es-VE" dirty="0" smtClean="0"/>
              <a:t>“Si hemos de ministrar como lo hizo Cristo, debemos conocer las necesidades de las mujeres”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89</TotalTime>
  <Words>288</Words>
  <Application>Microsoft Office PowerPoint</Application>
  <PresentationFormat>Presentación en pantalla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Opulento</vt:lpstr>
      <vt:lpstr>SEIS ASPECTOS CRITICOS QUE ENFRENTA LA MUJER</vt:lpstr>
      <vt:lpstr>TEMÁTICAS DIFÍCILES QUE ENFRENTAN LAS MUJERES</vt:lpstr>
      <vt:lpstr>Seis asuntos desafiantes</vt:lpstr>
      <vt:lpstr>Un  Ministerio verdadero</vt:lpstr>
      <vt:lpstr>NECESIDADES Y DESAFIOS</vt:lpstr>
      <vt:lpstr>¿qué puedes hacer?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SEIS ASPECTOS CRITICOS QUE ENFRENTA LA MUJER</dc:title>
  <dc:creator>Pr Josney</dc:creator>
  <cp:lastModifiedBy>Benny</cp:lastModifiedBy>
  <cp:revision>6</cp:revision>
  <dcterms:created xsi:type="dcterms:W3CDTF">2010-10-15T00:10:49Z</dcterms:created>
  <dcterms:modified xsi:type="dcterms:W3CDTF">2011-06-12T23:48:23Z</dcterms:modified>
</cp:coreProperties>
</file>